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CO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A1B5D2-A3A1-4C2F-8791-B54E597EE073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8EE501-CCAE-4702-9173-4C7338F8CAA2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1720" y="1196752"/>
            <a:ext cx="6172200" cy="1894362"/>
          </a:xfrm>
        </p:spPr>
        <p:txBody>
          <a:bodyPr/>
          <a:lstStyle/>
          <a:p>
            <a:r>
              <a:rPr lang="es-ES" dirty="0" smtClean="0"/>
              <a:t>Yeison stiven Londoño Vásquez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23928" y="3861048"/>
            <a:ext cx="6172200" cy="1371600"/>
          </a:xfrm>
        </p:spPr>
        <p:txBody>
          <a:bodyPr>
            <a:normAutofit/>
          </a:bodyPr>
          <a:lstStyle/>
          <a:p>
            <a:r>
              <a:rPr lang="es-ES" b="1" dirty="0" smtClean="0"/>
              <a:t>11-2</a:t>
            </a:r>
          </a:p>
          <a:p>
            <a:endParaRPr lang="es-ES" b="1" dirty="0" smtClean="0"/>
          </a:p>
          <a:p>
            <a:r>
              <a:rPr lang="es-ES" b="1" dirty="0" smtClean="0"/>
              <a:t>Refuerzo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90995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0"/>
            <a:ext cx="6480720" cy="548680"/>
          </a:xfrm>
        </p:spPr>
        <p:txBody>
          <a:bodyPr/>
          <a:lstStyle/>
          <a:p>
            <a:r>
              <a:rPr lang="es-ES" dirty="0" smtClean="0"/>
              <a:t>Modelo racional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836712"/>
            <a:ext cx="7467600" cy="4873752"/>
          </a:xfrm>
        </p:spPr>
        <p:txBody>
          <a:bodyPr/>
          <a:lstStyle/>
          <a:p>
            <a:r>
              <a:rPr lang="es-ES" dirty="0" smtClean="0"/>
              <a:t> Es una base de datos es un modelo de datos </a:t>
            </a:r>
            <a:endParaRPr lang="es-CO" dirty="0" smtClean="0"/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basados  en la lógica  de predicados y en la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teoría de conjuntos.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      Es el modelo  mas utilizado en la actualidad 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para modelar problemas reales y administrar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los datos dominicamente.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73479"/>
            <a:ext cx="54006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669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995120" cy="778098"/>
          </a:xfrm>
        </p:spPr>
        <p:txBody>
          <a:bodyPr/>
          <a:lstStyle/>
          <a:p>
            <a:r>
              <a:rPr lang="es-ES" dirty="0" smtClean="0"/>
              <a:t> Modelo </a:t>
            </a:r>
            <a:r>
              <a:rPr lang="es-ES" dirty="0" smtClean="0"/>
              <a:t>jerárquico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71600" y="1268760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Es el que almacena la información  en una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estructura jerárquica  que enlaza los registros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en una forma de estructura de </a:t>
            </a:r>
            <a:r>
              <a:rPr lang="es-ES" dirty="0" err="1" smtClean="0"/>
              <a:t>arbol</a:t>
            </a:r>
            <a:r>
              <a:rPr lang="es-ES" dirty="0" smtClean="0"/>
              <a:t>.</a:t>
            </a: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16565"/>
            <a:ext cx="4317479" cy="2918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8561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Modelo de red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27584" y="1124744"/>
            <a:ext cx="7467600" cy="4873752"/>
          </a:xfrm>
        </p:spPr>
        <p:txBody>
          <a:bodyPr/>
          <a:lstStyle/>
          <a:p>
            <a:r>
              <a:rPr lang="es-ES" dirty="0" smtClean="0"/>
              <a:t>  Conformada por una colección  o set de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registros, los cuales están conectados entre si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 por medio de enlaces en una red. 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36912"/>
            <a:ext cx="4810125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54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Modelos lógicos basados en registros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Se utiliza para  describir datos en los noveles conceptual y </a:t>
            </a:r>
            <a:r>
              <a:rPr lang="es-ES" dirty="0" err="1" smtClean="0"/>
              <a:t>fisico</a:t>
            </a:r>
            <a:r>
              <a:rPr lang="es-ES" dirty="0" smtClean="0"/>
              <a:t>  estos modelos utilizan registros e </a:t>
            </a:r>
            <a:r>
              <a:rPr lang="es-ES" dirty="0" err="1" smtClean="0"/>
              <a:t>intancias</a:t>
            </a:r>
            <a:r>
              <a:rPr lang="es-ES" dirty="0" smtClean="0"/>
              <a:t> para representar   </a:t>
            </a:r>
            <a:r>
              <a:rPr lang="es-ES" smtClean="0"/>
              <a:t>la realidad.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931472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</TotalTime>
  <Words>139</Words>
  <Application>Microsoft Office PowerPoint</Application>
  <PresentationFormat>Presentación en pantalla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Mirador</vt:lpstr>
      <vt:lpstr>Yeison stiven Londoño Vásquez</vt:lpstr>
      <vt:lpstr>Modelo racional</vt:lpstr>
      <vt:lpstr> Modelo jerárquico</vt:lpstr>
      <vt:lpstr>Modelo de red</vt:lpstr>
      <vt:lpstr>Modelos lógicos basados en registros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Yeison stiven Londoño Vásquez</dc:title>
  <dc:creator>IE GABRIEL GARCIA MARQUEZ </dc:creator>
  <cp:lastModifiedBy>IE GABRIEL GARCIA MARQUEZ </cp:lastModifiedBy>
  <cp:revision>6</cp:revision>
  <dcterms:created xsi:type="dcterms:W3CDTF">2012-03-08T13:28:44Z</dcterms:created>
  <dcterms:modified xsi:type="dcterms:W3CDTF">2012-03-08T15:30:43Z</dcterms:modified>
</cp:coreProperties>
</file>